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52" r:id="rId5"/>
    <p:sldId id="353" r:id="rId6"/>
    <p:sldId id="278" r:id="rId7"/>
    <p:sldId id="354" r:id="rId8"/>
    <p:sldId id="339" r:id="rId9"/>
    <p:sldId id="346" r:id="rId10"/>
    <p:sldId id="337" r:id="rId11"/>
    <p:sldId id="355" r:id="rId12"/>
    <p:sldId id="340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0100" y="785800"/>
            <a:ext cx="685804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化简一个分数时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约了一次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约了两次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原来的分数是多少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214546" y="2571750"/>
            <a:ext cx="290175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   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71604" y="250031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928794" y="3643320"/>
            <a:ext cx="43364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答：原来的分数是     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224153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143108" y="135730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786050" y="2500312"/>
          <a:ext cx="1871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2×5×5×2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9×5×5×2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357818" y="2500312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450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191" y="2285998"/>
            <a:ext cx="72330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后来的分数的分子为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(168-12)×       =65;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257" y="500048"/>
            <a:ext cx="685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分子加分母等于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分子、分母都减去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分数可约分变成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原来的分数是多少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756041" y="2214560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7+5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715008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398191" y="3000378"/>
            <a:ext cx="72330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后来的分数的分母为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(168-12)×       =91;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756041" y="2928940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7+5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98191" y="3714758"/>
            <a:ext cx="361509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后来的分数为     ；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755645" y="364332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898653" y="3786196"/>
            <a:ext cx="52453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原来的分数为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256107" y="3714758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65+6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91+6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754405" y="365761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约　分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约分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找出下面每组数的最大公因数。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242887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8683" y="242887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4755" y="242887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00826" y="242887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如果两个数是倍数关系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它们的最大公因数是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如果两个数互质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它们的最大公因数是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1505447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小的数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207168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071538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42859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428728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143240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500298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5072066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42912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7143768" y="1585912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6500826" y="137159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矩形 35"/>
          <p:cNvSpPr/>
          <p:nvPr/>
        </p:nvSpPr>
        <p:spPr>
          <a:xfrm>
            <a:off x="1071538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428596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3143240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2500298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5072066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4500562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矩形 41"/>
          <p:cNvSpPr/>
          <p:nvPr/>
        </p:nvSpPr>
        <p:spPr>
          <a:xfrm>
            <a:off x="7143768" y="3100404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6500826" y="288609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3571868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5500694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7500958" y="13573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1500166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3643306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5572132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7572396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285984" y="50004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约分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366501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723559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723691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5072066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42912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矩形 35"/>
          <p:cNvSpPr/>
          <p:nvPr/>
        </p:nvSpPr>
        <p:spPr>
          <a:xfrm>
            <a:off x="1366501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723559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5072066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4500562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5500694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1795129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5572132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285984" y="50004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约分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00034" y="1248027"/>
            <a:ext cx="81439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在下面的分数中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不是最简分数。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一个最简真分数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分子和分母的和是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这样的最简真分数有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.2	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.3	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.4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071538" y="1819531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428860" y="1819531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857620" y="1819531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3857620" y="1248027"/>
            <a:ext cx="44435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422" y="3176853"/>
            <a:ext cx="42351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43108" y="428610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034" y="151447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      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071538" y="208597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428860" y="2085978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082734" y="208597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2357422" y="1514474"/>
            <a:ext cx="42351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43108" y="428610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精挑细选。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0100" y="785800"/>
            <a:ext cx="6858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水果店运来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千克香蕉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千克。卖了几分之几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214546" y="2571750"/>
            <a:ext cx="181331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150÷180=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152583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348211" y="3643320"/>
            <a:ext cx="28937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答：卖了     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071934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379</Words>
  <Application>Microsoft Office PowerPoint</Application>
  <PresentationFormat>全屏显示(16:9)</PresentationFormat>
  <Paragraphs>146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317</cp:revision>
  <dcterms:created xsi:type="dcterms:W3CDTF">2018-12-06T02:32:00Z</dcterms:created>
  <dcterms:modified xsi:type="dcterms:W3CDTF">2020-11-15T12:26:34Z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